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10" r:id="rId2"/>
    <p:sldId id="504" r:id="rId3"/>
    <p:sldId id="505" r:id="rId4"/>
    <p:sldId id="507" r:id="rId5"/>
    <p:sldId id="502" r:id="rId6"/>
    <p:sldId id="503" r:id="rId7"/>
    <p:sldId id="509" r:id="rId8"/>
    <p:sldId id="508" r:id="rId9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tarbeiter" initials="M" lastIdx="1" clrIdx="0">
    <p:extLst>
      <p:ext uri="{19B8F6BF-5375-455C-9EA6-DF929625EA0E}">
        <p15:presenceInfo xmlns:p15="http://schemas.microsoft.com/office/powerpoint/2012/main" userId="Mitarbei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257F"/>
    <a:srgbClr val="333333"/>
    <a:srgbClr val="404040"/>
    <a:srgbClr val="FFCC66"/>
    <a:srgbClr val="CCCCCC"/>
    <a:srgbClr val="EDECF1"/>
    <a:srgbClr val="F0F0F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5" autoAdjust="0"/>
    <p:restoredTop sz="85640" autoAdjust="0"/>
  </p:normalViewPr>
  <p:slideViewPr>
    <p:cSldViewPr snapToGrid="0">
      <p:cViewPr varScale="1">
        <p:scale>
          <a:sx n="78" d="100"/>
          <a:sy n="78" d="100"/>
        </p:scale>
        <p:origin x="4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1541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B218BD7-C54B-41AF-B6FB-6364E4516CB3}" type="datetimeFigureOut">
              <a:rPr lang="de-DE" smtClean="0"/>
              <a:t>03.05.2022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91A5B7-B0D3-44C3-891C-B157ADF33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37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1A5B7-B0D3-44C3-891C-B157ADF33AD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938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1A5B7-B0D3-44C3-891C-B157ADF33AD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232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1A5B7-B0D3-44C3-891C-B157ADF33AD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302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1A5B7-B0D3-44C3-891C-B157ADF33AD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462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1A5B7-B0D3-44C3-891C-B157ADF33AD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20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1A5B7-B0D3-44C3-891C-B157ADF33AD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523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1A5B7-B0D3-44C3-891C-B157ADF33AD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935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1A5B7-B0D3-44C3-891C-B157ADF33AD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82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F0282C06-582F-4ECE-866A-94562512087D}"/>
              </a:ext>
            </a:extLst>
          </p:cNvPr>
          <p:cNvSpPr>
            <a:spLocks noGrp="1" noSelect="1" noRot="1" noMove="1" noResize="1" noEditPoints="1" noAdjustHandles="1" noChangeArrowheads="1" noChangeShapeType="1" noTextEdit="1"/>
          </p:cNvSpPr>
          <p:nvPr userDrawn="1">
            <p:custDataLst>
              <p:tags r:id="rId1"/>
            </p:custDataLst>
          </p:nvPr>
        </p:nvSpPr>
        <p:spPr>
          <a:xfrm>
            <a:off x="0" y="0"/>
            <a:ext cx="12192000" cy="11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e-DE" sz="1800" dirty="0">
              <a:ln>
                <a:noFill/>
              </a:ln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CBB21DA-9576-4774-8739-70A8B7655C85}"/>
              </a:ext>
            </a:extLst>
          </p:cNvPr>
          <p:cNvSpPr>
            <a:spLocks noGrp="1" noSelect="1" noRot="1" noMove="1" noResize="1" noEditPoints="1" noAdjustHandles="1" noChangeArrowheads="1" noChangeShapeType="1" noTextEdit="1"/>
          </p:cNvSpPr>
          <p:nvPr userDrawn="1">
            <p:custDataLst>
              <p:tags r:id="rId2"/>
            </p:custDataLst>
          </p:nvPr>
        </p:nvSpPr>
        <p:spPr>
          <a:xfrm>
            <a:off x="0" y="1191828"/>
            <a:ext cx="12192000" cy="4808767"/>
          </a:xfrm>
          <a:prstGeom prst="rect">
            <a:avLst/>
          </a:prstGeom>
          <a:solidFill>
            <a:srgbClr val="C42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38935D0-8284-43F1-8A09-A2C5301DDC9A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 userDrawn="1"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05" y="6169348"/>
            <a:ext cx="8272590" cy="68865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75FD634E-D167-4CDB-AEEE-E8C8362F92C4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 userDrawn="1"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379" y="209997"/>
            <a:ext cx="1294816" cy="129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81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6EA3D14-793C-4CA7-9CAF-1172B1681ADE}"/>
              </a:ext>
            </a:extLst>
          </p:cNvPr>
          <p:cNvSpPr>
            <a:spLocks noGrp="1" noSelect="1" noRot="1" noMove="1" noResize="1" noEditPoints="1" noAdjustHandles="1" noChangeArrowheads="1" noChangeShapeType="1" noTextEdit="1"/>
          </p:cNvSpPr>
          <p:nvPr userDrawn="1">
            <p:custDataLst>
              <p:tags r:id="rId1"/>
            </p:custDataLst>
          </p:nvPr>
        </p:nvSpPr>
        <p:spPr>
          <a:xfrm>
            <a:off x="0" y="-11655"/>
            <a:ext cx="12192000" cy="1152000"/>
          </a:xfrm>
          <a:prstGeom prst="rect">
            <a:avLst/>
          </a:prstGeom>
          <a:solidFill>
            <a:srgbClr val="C42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e-DE" sz="1800" dirty="0">
              <a:ln>
                <a:noFill/>
              </a:ln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467950D-1099-43D0-9E49-4A91D4BD8D92}"/>
              </a:ext>
            </a:extLst>
          </p:cNvPr>
          <p:cNvSpPr>
            <a:spLocks noGrp="1" noSelect="1" noRot="1" noMove="1" noResize="1" noEditPoints="1" noAdjustHandles="1" noChangeArrowheads="1" noChangeShapeType="1" noTextEdit="1"/>
          </p:cNvSpPr>
          <p:nvPr userDrawn="1">
            <p:custDataLst>
              <p:tags r:id="rId2"/>
            </p:custDataLst>
          </p:nvPr>
        </p:nvSpPr>
        <p:spPr>
          <a:xfrm>
            <a:off x="-1" y="1190624"/>
            <a:ext cx="12191999" cy="5667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4" name="Titelplatzhalter 1">
            <a:extLst>
              <a:ext uri="{FF2B5EF4-FFF2-40B4-BE49-F238E27FC236}">
                <a16:creationId xmlns:a16="http://schemas.microsoft.com/office/drawing/2014/main" id="{05393868-1C1E-4AC2-8C74-16E3FD128A1C}"/>
              </a:ext>
            </a:extLst>
          </p:cNvPr>
          <p:cNvSpPr txBox="1">
            <a:spLocks noGrp="1" noSelect="1" noRot="1" noMove="1" noResize="1" noEditPoints="1" noAdjustHandles="1" noChangeArrowheads="1" noChangeShapeType="1" noTextEdit="1"/>
          </p:cNvSpPr>
          <p:nvPr userDrawn="1">
            <p:custDataLst>
              <p:tags r:id="rId3"/>
            </p:custDataLst>
          </p:nvPr>
        </p:nvSpPr>
        <p:spPr>
          <a:xfrm>
            <a:off x="720000" y="272333"/>
            <a:ext cx="9013547" cy="773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2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Befragung der Absolventinnen des Projektes </a:t>
            </a:r>
            <a:r>
              <a:rPr lang="de-DE" sz="22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</a:t>
            </a:r>
            <a:endParaRPr lang="de-DE" sz="22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742D323-7420-45E8-BCEF-6A91B2A4CA3D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 userDrawn="1"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379" y="209997"/>
            <a:ext cx="1294816" cy="129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0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30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5A5BC39A-B340-4C2F-8F80-855DC42E4FC2}"/>
              </a:ext>
            </a:extLst>
          </p:cNvPr>
          <p:cNvSpPr txBox="1"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1"/>
            </p:custDataLst>
          </p:nvPr>
        </p:nvSpPr>
        <p:spPr>
          <a:xfrm>
            <a:off x="1524000" y="1907416"/>
            <a:ext cx="9143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Qualität und Wirksamkeit des gleichstellungsorientierten E-Learning-Angebotes Qualifizierung zur Praxisanleitung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2206278-107B-43EB-AE36-1DBE1C692572}"/>
              </a:ext>
            </a:extLst>
          </p:cNvPr>
          <p:cNvSpPr txBox="1"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2"/>
            </p:custDataLst>
          </p:nvPr>
        </p:nvSpPr>
        <p:spPr>
          <a:xfrm>
            <a:off x="1524003" y="3626396"/>
            <a:ext cx="9143996" cy="684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de-D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Befragung der Absolventinnen des Projektes</a:t>
            </a:r>
            <a:br>
              <a:rPr lang="de-D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Perspektiven in der Altenpflege</a:t>
            </a:r>
            <a:endParaRPr lang="de-DE" dirty="0"/>
          </a:p>
        </p:txBody>
      </p:sp>
      <p:sp>
        <p:nvSpPr>
          <p:cNvPr id="10" name="Titelplatzhalter 1">
            <a:extLst>
              <a:ext uri="{FF2B5EF4-FFF2-40B4-BE49-F238E27FC236}">
                <a16:creationId xmlns:a16="http://schemas.microsoft.com/office/drawing/2014/main" id="{948F405B-82FB-43C7-8504-1BDB34BF94E3}"/>
              </a:ext>
            </a:extLst>
          </p:cNvPr>
          <p:cNvSpPr txBox="1"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3"/>
            </p:custDataLst>
          </p:nvPr>
        </p:nvSpPr>
        <p:spPr>
          <a:xfrm>
            <a:off x="1524000" y="4776482"/>
            <a:ext cx="9144000" cy="5364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DE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Grone Bildungszentren NRW gGmbH </a:t>
            </a:r>
            <a:br>
              <a:rPr lang="de-DE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Dortmund, 2021</a:t>
            </a:r>
          </a:p>
        </p:txBody>
      </p:sp>
    </p:spTree>
    <p:extLst>
      <p:ext uri="{BB962C8B-B14F-4D97-AF65-F5344CB8AC3E}">
        <p14:creationId xmlns:p14="http://schemas.microsoft.com/office/powerpoint/2010/main" val="87001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9882109-52A4-4594-92FF-6B08F41C6C31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37" y="1858119"/>
            <a:ext cx="10115550" cy="416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93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7494F9D-85EC-499E-B2ED-884A702F41D0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736233"/>
            <a:ext cx="11472000" cy="338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33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E9A93F0-C1B5-4779-AAAC-6B872C1CFC4F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736233"/>
            <a:ext cx="11472000" cy="338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7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510AD7F-7418-4A9C-87F9-32DBB6B43CA9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736233"/>
            <a:ext cx="11472000" cy="338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52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962A46C-4297-4CC9-BD27-3CA9711137F7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736233"/>
            <a:ext cx="11472000" cy="338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35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3459529-3C6A-4704-AB25-C30C264DF799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736233"/>
            <a:ext cx="11472000" cy="338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3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9C00C48-5932-465F-B13F-39A5088CA888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736233"/>
            <a:ext cx="11472000" cy="338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1807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70AD47"/>
        </a:solidFill>
        <a:ln>
          <a:noFill/>
        </a:ln>
      </a:spPr>
      <a:bodyPr spcFirstLastPara="1" wrap="square" lIns="0" tIns="0" rIns="0" bIns="0" anchor="ctr" anchorCtr="0">
        <a:noAutofit/>
      </a:bodyPr>
      <a:lstStyle>
        <a:defPPr algn="ctr">
          <a:defRPr sz="1467" b="1" dirty="0">
            <a:solidFill>
              <a:schemeClr val="bg1"/>
            </a:solidFill>
            <a:latin typeface="Fira Sans"/>
            <a:ea typeface="Fira Sans"/>
            <a:cs typeface="Fira Sans"/>
            <a:sym typeface="Fira Sans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Breitbild</PresentationFormat>
  <Paragraphs>11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Mitarbeiter</dc:creator>
  <cp:lastModifiedBy>Mitarbeiter</cp:lastModifiedBy>
  <cp:revision>517</cp:revision>
  <cp:lastPrinted>2022-05-03T17:58:20Z</cp:lastPrinted>
  <dcterms:created xsi:type="dcterms:W3CDTF">2022-02-14T14:31:10Z</dcterms:created>
  <dcterms:modified xsi:type="dcterms:W3CDTF">2022-05-03T18:58:21Z</dcterms:modified>
</cp:coreProperties>
</file>